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1738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600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448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8650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7094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0763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671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887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848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6419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516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BC4C4-09EC-4C4F-B191-26CC021FEC74}" type="datetimeFigureOut">
              <a:rPr lang="ko-KR" altLang="en-US" smtClean="0"/>
              <a:t>2015-05-12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97C75-04A7-4A22-B3EA-6C91CE406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8220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29643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510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QWE</dc:creator>
  <cp:lastModifiedBy>QWE</cp:lastModifiedBy>
  <cp:revision>1</cp:revision>
  <cp:lastPrinted>2015-05-12T05:05:07Z</cp:lastPrinted>
  <dcterms:created xsi:type="dcterms:W3CDTF">2015-05-12T05:04:34Z</dcterms:created>
  <dcterms:modified xsi:type="dcterms:W3CDTF">2015-05-12T05:05:25Z</dcterms:modified>
</cp:coreProperties>
</file>